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8" r:id="rId3"/>
    <p:sldId id="257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43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3C70E3-0E14-442B-B678-0954DFEC0888}" type="datetimeFigureOut">
              <a:rPr lang="en-US" smtClean="0"/>
              <a:t>5/3/2011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743E245-EC95-4849-884B-7854F6F822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3C70E3-0E14-442B-B678-0954DFEC0888}" type="datetimeFigureOut">
              <a:rPr lang="en-US" smtClean="0"/>
              <a:t>5/3/2011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743E245-EC95-4849-884B-7854F6F822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3C70E3-0E14-442B-B678-0954DFEC0888}" type="datetimeFigureOut">
              <a:rPr lang="en-US" smtClean="0"/>
              <a:t>5/3/2011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743E245-EC95-4849-884B-7854F6F822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3C70E3-0E14-442B-B678-0954DFEC0888}" type="datetimeFigureOut">
              <a:rPr lang="en-US" smtClean="0"/>
              <a:t>5/3/2011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743E245-EC95-4849-884B-7854F6F822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3C70E3-0E14-442B-B678-0954DFEC0888}" type="datetimeFigureOut">
              <a:rPr lang="en-US" smtClean="0"/>
              <a:t>5/3/2011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743E245-EC95-4849-884B-7854F6F822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3C70E3-0E14-442B-B678-0954DFEC0888}" type="datetimeFigureOut">
              <a:rPr lang="en-US" smtClean="0"/>
              <a:t>5/3/2011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743E245-EC95-4849-884B-7854F6F822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3C70E3-0E14-442B-B678-0954DFEC0888}" type="datetimeFigureOut">
              <a:rPr lang="en-US" smtClean="0"/>
              <a:t>5/3/2011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743E245-EC95-4849-884B-7854F6F822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3C70E3-0E14-442B-B678-0954DFEC0888}" type="datetimeFigureOut">
              <a:rPr lang="en-US" smtClean="0"/>
              <a:t>5/3/2011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743E245-EC95-4849-884B-7854F6F822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3C70E3-0E14-442B-B678-0954DFEC0888}" type="datetimeFigureOut">
              <a:rPr lang="en-US" smtClean="0"/>
              <a:t>5/3/2011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743E245-EC95-4849-884B-7854F6F822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3C70E3-0E14-442B-B678-0954DFEC0888}" type="datetimeFigureOut">
              <a:rPr lang="en-US" smtClean="0"/>
              <a:t>5/3/2011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743E245-EC95-4849-884B-7854F6F822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3C70E3-0E14-442B-B678-0954DFEC0888}" type="datetimeFigureOut">
              <a:rPr lang="en-US" smtClean="0"/>
              <a:t>5/3/2011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743E245-EC95-4849-884B-7854F6F82273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693C70E3-0E14-442B-B678-0954DFEC0888}" type="datetimeFigureOut">
              <a:rPr lang="en-US" smtClean="0"/>
              <a:t>5/3/2011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2743E245-EC95-4849-884B-7854F6F8227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770594"/>
            <a:ext cx="4608576" cy="753406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SHANE FILAN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22376" y="5943600"/>
            <a:ext cx="7772400" cy="228600"/>
          </a:xfrm>
        </p:spPr>
        <p:txBody>
          <a:bodyPr>
            <a:normAutofit fontScale="70000" lnSpcReduction="20000"/>
          </a:bodyPr>
          <a:lstStyle/>
          <a:p>
            <a:pPr algn="l"/>
            <a:r>
              <a:rPr lang="en-US" dirty="0" smtClean="0"/>
              <a:t>Source: Howmanyofme.com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09600" y="1945640"/>
          <a:ext cx="3810000" cy="2016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0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SHANE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500" dirty="0" smtClean="0"/>
                        <a:t>There are </a:t>
                      </a:r>
                      <a:r>
                        <a:rPr lang="en-US" sz="1500" b="1" dirty="0" smtClean="0">
                          <a:solidFill>
                            <a:schemeClr val="accent2"/>
                          </a:solidFill>
                        </a:rPr>
                        <a:t>148,212</a:t>
                      </a:r>
                      <a:r>
                        <a:rPr lang="en-US" sz="1500" dirty="0" smtClean="0"/>
                        <a:t> people in the    US with the first name Shane.</a:t>
                      </a:r>
                      <a:endParaRPr lang="en-US" sz="15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500" dirty="0" smtClean="0"/>
                        <a:t>Statistically</a:t>
                      </a:r>
                      <a:r>
                        <a:rPr lang="en-US" sz="1500" baseline="0" dirty="0" smtClean="0"/>
                        <a:t> the </a:t>
                      </a:r>
                      <a:r>
                        <a:rPr lang="en-US" sz="1500" b="1" baseline="0" dirty="0" smtClean="0">
                          <a:solidFill>
                            <a:schemeClr val="accent4"/>
                          </a:solidFill>
                        </a:rPr>
                        <a:t>412</a:t>
                      </a:r>
                      <a:r>
                        <a:rPr lang="en-US" sz="1500" b="1" baseline="30000" dirty="0" smtClean="0">
                          <a:solidFill>
                            <a:schemeClr val="accent4"/>
                          </a:solidFill>
                        </a:rPr>
                        <a:t>t</a:t>
                      </a:r>
                      <a:r>
                        <a:rPr lang="en-US" sz="1500" baseline="30000" dirty="0" smtClean="0"/>
                        <a:t>h</a:t>
                      </a:r>
                      <a:r>
                        <a:rPr lang="en-US" sz="1500" baseline="0" dirty="0" smtClean="0"/>
                        <a:t> most popular first name.</a:t>
                      </a:r>
                      <a:endParaRPr lang="en-US" sz="15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500" b="1" dirty="0" smtClean="0">
                          <a:solidFill>
                            <a:schemeClr val="accent3"/>
                          </a:solidFill>
                        </a:rPr>
                        <a:t>97.89</a:t>
                      </a:r>
                      <a:r>
                        <a:rPr lang="en-US" sz="1500" dirty="0" smtClean="0"/>
                        <a:t> percent of people with the first name Shane are male.</a:t>
                      </a:r>
                      <a:endParaRPr lang="en-US" sz="15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724400" y="1945640"/>
          <a:ext cx="3810000" cy="2016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0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FILAN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500" dirty="0" smtClean="0"/>
                        <a:t>There are </a:t>
                      </a:r>
                      <a:r>
                        <a:rPr lang="en-US" sz="1500" b="1" dirty="0" smtClean="0">
                          <a:solidFill>
                            <a:schemeClr val="accent2"/>
                          </a:solidFill>
                        </a:rPr>
                        <a:t>390</a:t>
                      </a:r>
                      <a:r>
                        <a:rPr lang="en-US" sz="1500" dirty="0" smtClean="0"/>
                        <a:t> people in the US with the last name </a:t>
                      </a:r>
                      <a:r>
                        <a:rPr lang="en-US" sz="1500" dirty="0" err="1" smtClean="0"/>
                        <a:t>Filan</a:t>
                      </a:r>
                      <a:r>
                        <a:rPr lang="en-US" sz="1500" dirty="0" smtClean="0"/>
                        <a:t>.</a:t>
                      </a:r>
                      <a:endParaRPr lang="en-US" sz="15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500" dirty="0" smtClean="0"/>
                        <a:t>Statistically</a:t>
                      </a:r>
                      <a:r>
                        <a:rPr lang="en-US" sz="1500" baseline="0" dirty="0" smtClean="0"/>
                        <a:t> the </a:t>
                      </a:r>
                      <a:r>
                        <a:rPr lang="en-US" sz="1500" b="1" baseline="0" dirty="0" smtClean="0">
                          <a:solidFill>
                            <a:schemeClr val="accent4"/>
                          </a:solidFill>
                        </a:rPr>
                        <a:t>56,687</a:t>
                      </a:r>
                      <a:r>
                        <a:rPr lang="en-US" sz="1500" b="1" baseline="30000" dirty="0" smtClean="0">
                          <a:solidFill>
                            <a:schemeClr val="accent4"/>
                          </a:solidFill>
                        </a:rPr>
                        <a:t>t</a:t>
                      </a:r>
                      <a:r>
                        <a:rPr lang="en-US" sz="1500" baseline="30000" dirty="0" smtClean="0"/>
                        <a:t>h</a:t>
                      </a:r>
                      <a:r>
                        <a:rPr lang="en-US" sz="1500" baseline="0" dirty="0" smtClean="0"/>
                        <a:t> most popular last name.</a:t>
                      </a:r>
                      <a:endParaRPr lang="en-US" sz="15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500" b="0" dirty="0" smtClean="0">
                          <a:solidFill>
                            <a:schemeClr val="tx1"/>
                          </a:solidFill>
                        </a:rPr>
                        <a:t>Famous</a:t>
                      </a:r>
                      <a:r>
                        <a:rPr lang="en-US" sz="1500" b="0" baseline="0" dirty="0" smtClean="0">
                          <a:solidFill>
                            <a:schemeClr val="tx1"/>
                          </a:solidFill>
                        </a:rPr>
                        <a:t> people with the last name </a:t>
                      </a:r>
                      <a:r>
                        <a:rPr lang="en-US" sz="1500" b="0" baseline="0" dirty="0" err="1" smtClean="0">
                          <a:solidFill>
                            <a:schemeClr val="tx1"/>
                          </a:solidFill>
                        </a:rPr>
                        <a:t>Filan</a:t>
                      </a:r>
                      <a:r>
                        <a:rPr lang="en-US" sz="1500" b="0" baseline="0" dirty="0" smtClean="0">
                          <a:solidFill>
                            <a:schemeClr val="tx1"/>
                          </a:solidFill>
                        </a:rPr>
                        <a:t>: </a:t>
                      </a:r>
                      <a:r>
                        <a:rPr lang="en-US" sz="1500" b="1" i="0" u="sng" baseline="0" dirty="0" smtClean="0">
                          <a:solidFill>
                            <a:schemeClr val="accent3"/>
                          </a:solidFill>
                        </a:rPr>
                        <a:t>Shane </a:t>
                      </a:r>
                      <a:r>
                        <a:rPr lang="en-US" sz="1500" b="1" i="0" u="sng" baseline="0" dirty="0" err="1" smtClean="0">
                          <a:solidFill>
                            <a:schemeClr val="accent3"/>
                          </a:solidFill>
                        </a:rPr>
                        <a:t>Filan</a:t>
                      </a:r>
                      <a:endParaRPr lang="en-US" sz="1500" b="1" i="0" u="sng" dirty="0">
                        <a:solidFill>
                          <a:schemeClr val="accent3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533400" y="4343400"/>
          <a:ext cx="8001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01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SHANE </a:t>
                      </a:r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FILAN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There is only </a:t>
                      </a:r>
                      <a:r>
                        <a:rPr lang="en-US" sz="1500" b="1" u="sng" dirty="0" smtClean="0"/>
                        <a:t>1</a:t>
                      </a:r>
                      <a:r>
                        <a:rPr lang="en-US" sz="1500" dirty="0" smtClean="0"/>
                        <a:t> person in the US (or in the world) named Shane </a:t>
                      </a:r>
                      <a:r>
                        <a:rPr lang="en-US" sz="1500" dirty="0" err="1" smtClean="0"/>
                        <a:t>Filan</a:t>
                      </a:r>
                      <a:endParaRPr lang="en-US" sz="15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685800"/>
            <a:ext cx="7543800" cy="753406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MARKUS “Mark” FEEHILY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22376" y="6096000"/>
            <a:ext cx="7772400" cy="228600"/>
          </a:xfrm>
        </p:spPr>
        <p:txBody>
          <a:bodyPr>
            <a:normAutofit fontScale="70000" lnSpcReduction="20000"/>
          </a:bodyPr>
          <a:lstStyle/>
          <a:p>
            <a:pPr algn="l"/>
            <a:r>
              <a:rPr lang="en-US" dirty="0" smtClean="0"/>
              <a:t>Source: Howmanyofme.com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33400" y="1676400"/>
          <a:ext cx="4648200" cy="3159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24100"/>
                <a:gridCol w="23241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MARKUS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MARK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500" dirty="0" smtClean="0"/>
                        <a:t>There are </a:t>
                      </a:r>
                      <a:r>
                        <a:rPr lang="en-US" sz="1500" b="1" dirty="0" smtClean="0">
                          <a:solidFill>
                            <a:schemeClr val="accent2"/>
                          </a:solidFill>
                        </a:rPr>
                        <a:t>7,801 </a:t>
                      </a:r>
                      <a:r>
                        <a:rPr lang="en-US" sz="1500" dirty="0" smtClean="0"/>
                        <a:t>people in the US with the first name Markus.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500" dirty="0" smtClean="0"/>
                        <a:t>There are </a:t>
                      </a:r>
                      <a:r>
                        <a:rPr lang="en-US" sz="1500" b="1" dirty="0" smtClean="0">
                          <a:solidFill>
                            <a:schemeClr val="accent2"/>
                          </a:solidFill>
                        </a:rPr>
                        <a:t>1,469,636 </a:t>
                      </a:r>
                      <a:r>
                        <a:rPr lang="en-US" sz="1500" dirty="0" smtClean="0"/>
                        <a:t>people in the US with the first name Mark.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500" dirty="0" smtClean="0"/>
                        <a:t>Statistically</a:t>
                      </a:r>
                      <a:r>
                        <a:rPr lang="en-US" sz="1500" baseline="0" dirty="0" smtClean="0"/>
                        <a:t> the </a:t>
                      </a:r>
                      <a:r>
                        <a:rPr lang="en-US" sz="1500" b="1" baseline="0" dirty="0" smtClean="0">
                          <a:solidFill>
                            <a:schemeClr val="accent4"/>
                          </a:solidFill>
                        </a:rPr>
                        <a:t>2,138</a:t>
                      </a:r>
                      <a:r>
                        <a:rPr lang="en-US" sz="1500" b="1" baseline="30000" dirty="0" smtClean="0">
                          <a:solidFill>
                            <a:schemeClr val="accent4"/>
                          </a:solidFill>
                        </a:rPr>
                        <a:t>t</a:t>
                      </a:r>
                      <a:r>
                        <a:rPr lang="en-US" sz="1500" baseline="30000" dirty="0" smtClean="0"/>
                        <a:t>h</a:t>
                      </a:r>
                      <a:r>
                        <a:rPr lang="en-US" sz="1500" baseline="0" dirty="0" smtClean="0"/>
                        <a:t> most popular first name.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500" dirty="0" smtClean="0"/>
                        <a:t>Statistically</a:t>
                      </a:r>
                      <a:r>
                        <a:rPr lang="en-US" sz="1500" baseline="0" dirty="0" smtClean="0"/>
                        <a:t> the </a:t>
                      </a:r>
                      <a:r>
                        <a:rPr lang="en-US" sz="1500" b="1" baseline="0" dirty="0" smtClean="0">
                          <a:solidFill>
                            <a:schemeClr val="accent4"/>
                          </a:solidFill>
                        </a:rPr>
                        <a:t>18</a:t>
                      </a:r>
                      <a:r>
                        <a:rPr lang="en-US" sz="1500" b="1" baseline="30000" dirty="0" smtClean="0">
                          <a:solidFill>
                            <a:schemeClr val="accent4"/>
                          </a:solidFill>
                        </a:rPr>
                        <a:t>t</a:t>
                      </a:r>
                      <a:r>
                        <a:rPr lang="en-US" sz="1500" baseline="30000" dirty="0" smtClean="0"/>
                        <a:t>h</a:t>
                      </a:r>
                      <a:r>
                        <a:rPr lang="en-US" sz="1500" baseline="0" dirty="0" smtClean="0"/>
                        <a:t> most popular first name.</a:t>
                      </a:r>
                      <a:endParaRPr lang="en-US" sz="15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500" b="1" dirty="0" smtClean="0">
                          <a:solidFill>
                            <a:schemeClr val="accent3"/>
                          </a:solidFill>
                        </a:rPr>
                        <a:t>99.9</a:t>
                      </a:r>
                      <a:r>
                        <a:rPr lang="en-US" sz="1500" dirty="0" smtClean="0"/>
                        <a:t> percent of people with the first name Markus are male.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accent3"/>
                          </a:solidFill>
                        </a:rPr>
                        <a:t>99.58</a:t>
                      </a:r>
                      <a:r>
                        <a:rPr lang="en-US" sz="1500" dirty="0" smtClean="0"/>
                        <a:t> percent of people with the first name Mark are male.</a:t>
                      </a:r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5334000" y="1981200"/>
          <a:ext cx="3276600" cy="26195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76600"/>
              </a:tblGrid>
              <a:tr h="34964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FEEHILY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732826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500" dirty="0" smtClean="0"/>
                        <a:t>There are </a:t>
                      </a:r>
                      <a:r>
                        <a:rPr lang="en-US" sz="1500" b="1" i="0" u="sng" dirty="0" smtClean="0"/>
                        <a:t>fewer than </a:t>
                      </a:r>
                      <a:r>
                        <a:rPr lang="en-US" sz="1500" b="1" dirty="0" smtClean="0">
                          <a:solidFill>
                            <a:schemeClr val="accent2"/>
                          </a:solidFill>
                        </a:rPr>
                        <a:t>116 </a:t>
                      </a:r>
                      <a:r>
                        <a:rPr lang="en-US" sz="1500" dirty="0" smtClean="0"/>
                        <a:t>people in the US with the last name </a:t>
                      </a:r>
                      <a:r>
                        <a:rPr lang="en-US" sz="1500" dirty="0" err="1" smtClean="0"/>
                        <a:t>Feehily</a:t>
                      </a:r>
                      <a:r>
                        <a:rPr lang="en-US" sz="1500" dirty="0" smtClean="0"/>
                        <a:t>.</a:t>
                      </a:r>
                      <a:endParaRPr lang="en-US" sz="1500" dirty="0"/>
                    </a:p>
                  </a:txBody>
                  <a:tcPr/>
                </a:tc>
              </a:tr>
              <a:tr h="732826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500" dirty="0" smtClean="0"/>
                        <a:t>The number is </a:t>
                      </a:r>
                      <a:r>
                        <a:rPr lang="en-US" sz="1500" i="1" dirty="0" smtClean="0"/>
                        <a:t>not absolute</a:t>
                      </a:r>
                      <a:r>
                        <a:rPr lang="en-US" sz="1500" dirty="0" smtClean="0"/>
                        <a:t>. There may be </a:t>
                      </a:r>
                      <a:r>
                        <a:rPr lang="en-US" sz="1500" i="1" dirty="0" smtClean="0"/>
                        <a:t>fewer</a:t>
                      </a:r>
                      <a:r>
                        <a:rPr lang="en-US" sz="1500" dirty="0" smtClean="0"/>
                        <a:t> people with this name or </a:t>
                      </a:r>
                      <a:r>
                        <a:rPr lang="en-US" sz="1500" i="1" dirty="0" smtClean="0"/>
                        <a:t>none</a:t>
                      </a:r>
                      <a:r>
                        <a:rPr lang="en-US" sz="1500" dirty="0" smtClean="0"/>
                        <a:t> at all.</a:t>
                      </a:r>
                      <a:endParaRPr lang="en-US" sz="1500" dirty="0"/>
                    </a:p>
                  </a:txBody>
                  <a:tcPr/>
                </a:tc>
              </a:tr>
              <a:tr h="699298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500" dirty="0" smtClean="0"/>
                        <a:t>Famous people with the last name </a:t>
                      </a:r>
                      <a:r>
                        <a:rPr lang="en-US" sz="1500" dirty="0" err="1" smtClean="0"/>
                        <a:t>Feehily</a:t>
                      </a:r>
                      <a:r>
                        <a:rPr lang="en-US" sz="1500" dirty="0" smtClean="0"/>
                        <a:t>: </a:t>
                      </a:r>
                      <a:r>
                        <a:rPr lang="en-US" sz="1500" b="1" i="0" u="sng" dirty="0" smtClean="0">
                          <a:solidFill>
                            <a:schemeClr val="accent3"/>
                          </a:solidFill>
                        </a:rPr>
                        <a:t>Mark </a:t>
                      </a:r>
                      <a:r>
                        <a:rPr lang="en-US" sz="1500" b="1" i="0" u="sng" dirty="0" err="1" smtClean="0">
                          <a:solidFill>
                            <a:schemeClr val="accent3"/>
                          </a:solidFill>
                        </a:rPr>
                        <a:t>Feehily</a:t>
                      </a:r>
                      <a:endParaRPr lang="en-US" sz="1500" b="1" i="0" u="sng" dirty="0">
                        <a:solidFill>
                          <a:schemeClr val="accent3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533400" y="5105400"/>
          <a:ext cx="8001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01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MARK </a:t>
                      </a:r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FEEHILY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There is only </a:t>
                      </a:r>
                      <a:r>
                        <a:rPr lang="en-US" sz="1500" b="1" u="sng" dirty="0" smtClean="0"/>
                        <a:t>1</a:t>
                      </a:r>
                      <a:r>
                        <a:rPr lang="en-US" sz="1500" dirty="0" smtClean="0"/>
                        <a:t> person in the US (or in the world) named Mark </a:t>
                      </a:r>
                      <a:r>
                        <a:rPr lang="en-US" sz="1500" dirty="0" err="1" smtClean="0"/>
                        <a:t>Feehily</a:t>
                      </a:r>
                      <a:endParaRPr lang="en-US" sz="15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770594"/>
            <a:ext cx="4608576" cy="753406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KIAN EGAN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22376" y="5943600"/>
            <a:ext cx="7772400" cy="228600"/>
          </a:xfrm>
        </p:spPr>
        <p:txBody>
          <a:bodyPr>
            <a:normAutofit fontScale="70000" lnSpcReduction="20000"/>
          </a:bodyPr>
          <a:lstStyle/>
          <a:p>
            <a:pPr algn="l"/>
            <a:r>
              <a:rPr lang="en-US" dirty="0" smtClean="0"/>
              <a:t>Source: Howmanyofme.com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09600" y="2057400"/>
          <a:ext cx="3810000" cy="169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0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KIAN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500" dirty="0" smtClean="0"/>
                        <a:t>There are </a:t>
                      </a:r>
                      <a:r>
                        <a:rPr lang="en-US" sz="1500" b="1" i="0" u="sng" dirty="0" smtClean="0"/>
                        <a:t>fewer than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b="1" dirty="0" smtClean="0">
                          <a:solidFill>
                            <a:schemeClr val="accent2"/>
                          </a:solidFill>
                        </a:rPr>
                        <a:t>1,560 </a:t>
                      </a:r>
                      <a:r>
                        <a:rPr lang="en-US" sz="1500" dirty="0" smtClean="0"/>
                        <a:t>people in the US with the first name </a:t>
                      </a:r>
                      <a:r>
                        <a:rPr lang="en-US" sz="1500" dirty="0" err="1" smtClean="0"/>
                        <a:t>Kian</a:t>
                      </a:r>
                      <a:r>
                        <a:rPr lang="en-US" sz="1500" dirty="0" smtClean="0"/>
                        <a:t>.</a:t>
                      </a:r>
                      <a:endParaRPr lang="en-US" sz="1500" dirty="0"/>
                    </a:p>
                  </a:txBody>
                  <a:tcPr/>
                </a:tc>
              </a:tr>
              <a:tr h="741680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500" dirty="0" smtClean="0"/>
                        <a:t>Number is </a:t>
                      </a:r>
                      <a:r>
                        <a:rPr lang="en-US" sz="1500" i="1" dirty="0" smtClean="0"/>
                        <a:t>not absolute</a:t>
                      </a:r>
                      <a:r>
                        <a:rPr lang="en-US" sz="1500" dirty="0" smtClean="0"/>
                        <a:t>. There may be </a:t>
                      </a:r>
                      <a:r>
                        <a:rPr lang="en-US" sz="1500" i="1" dirty="0" smtClean="0"/>
                        <a:t>fewer</a:t>
                      </a:r>
                      <a:r>
                        <a:rPr lang="en-US" sz="1500" dirty="0" smtClean="0"/>
                        <a:t> people with this name or </a:t>
                      </a:r>
                      <a:r>
                        <a:rPr lang="en-US" sz="1500" i="1" dirty="0" smtClean="0"/>
                        <a:t>none</a:t>
                      </a:r>
                      <a:r>
                        <a:rPr lang="en-US" sz="1500" dirty="0" smtClean="0"/>
                        <a:t> at all.</a:t>
                      </a:r>
                      <a:endParaRPr lang="en-US" sz="15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724400" y="1945640"/>
          <a:ext cx="3810000" cy="2016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0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EGAN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500" dirty="0" smtClean="0"/>
                        <a:t>There are </a:t>
                      </a:r>
                      <a:r>
                        <a:rPr lang="en-US" sz="1500" b="1" dirty="0" smtClean="0">
                          <a:solidFill>
                            <a:schemeClr val="accent2"/>
                          </a:solidFill>
                        </a:rPr>
                        <a:t>26,014</a:t>
                      </a:r>
                      <a:r>
                        <a:rPr lang="en-US" sz="1500" dirty="0" smtClean="0"/>
                        <a:t> people in the US with the last name Egan.</a:t>
                      </a:r>
                      <a:endParaRPr lang="en-US" sz="15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500" dirty="0" smtClean="0"/>
                        <a:t>Statistically</a:t>
                      </a:r>
                      <a:r>
                        <a:rPr lang="en-US" sz="1500" baseline="0" dirty="0" smtClean="0"/>
                        <a:t> the </a:t>
                      </a:r>
                      <a:r>
                        <a:rPr lang="en-US" sz="1500" b="1" baseline="0" dirty="0" smtClean="0">
                          <a:solidFill>
                            <a:schemeClr val="accent4"/>
                          </a:solidFill>
                        </a:rPr>
                        <a:t>1,458</a:t>
                      </a:r>
                      <a:r>
                        <a:rPr lang="en-US" sz="1500" b="1" baseline="30000" dirty="0" smtClean="0">
                          <a:solidFill>
                            <a:schemeClr val="accent4"/>
                          </a:solidFill>
                        </a:rPr>
                        <a:t>t</a:t>
                      </a:r>
                      <a:r>
                        <a:rPr lang="en-US" sz="1500" baseline="30000" dirty="0" smtClean="0"/>
                        <a:t>h</a:t>
                      </a:r>
                      <a:r>
                        <a:rPr lang="en-US" sz="1500" baseline="0" dirty="0" smtClean="0"/>
                        <a:t> most popular last name.</a:t>
                      </a:r>
                      <a:endParaRPr lang="en-US" sz="15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500" b="0" dirty="0" smtClean="0">
                          <a:solidFill>
                            <a:schemeClr val="tx1"/>
                          </a:solidFill>
                        </a:rPr>
                        <a:t>Famous</a:t>
                      </a:r>
                      <a:r>
                        <a:rPr lang="en-US" sz="1500" b="0" baseline="0" dirty="0" smtClean="0">
                          <a:solidFill>
                            <a:schemeClr val="tx1"/>
                          </a:solidFill>
                        </a:rPr>
                        <a:t> people with the last name </a:t>
                      </a:r>
                      <a:r>
                        <a:rPr lang="en-US" sz="1500" b="0" baseline="0" dirty="0" err="1" smtClean="0">
                          <a:solidFill>
                            <a:schemeClr val="tx1"/>
                          </a:solidFill>
                        </a:rPr>
                        <a:t>Filan</a:t>
                      </a:r>
                      <a:r>
                        <a:rPr lang="en-US" sz="1500" b="0" baseline="0" dirty="0" smtClean="0">
                          <a:solidFill>
                            <a:schemeClr val="tx1"/>
                          </a:solidFill>
                        </a:rPr>
                        <a:t>: </a:t>
                      </a:r>
                      <a:r>
                        <a:rPr lang="en-US" sz="1500" b="1" i="0" u="sng" baseline="0" dirty="0" err="1" smtClean="0">
                          <a:solidFill>
                            <a:schemeClr val="accent3"/>
                          </a:solidFill>
                        </a:rPr>
                        <a:t>Kian</a:t>
                      </a:r>
                      <a:r>
                        <a:rPr lang="en-US" sz="1500" b="1" i="0" u="sng" baseline="0" dirty="0" smtClean="0">
                          <a:solidFill>
                            <a:schemeClr val="accent3"/>
                          </a:solidFill>
                        </a:rPr>
                        <a:t> Egan</a:t>
                      </a:r>
                      <a:r>
                        <a:rPr lang="en-US" sz="1500" b="1" i="0" u="none" baseline="0" dirty="0" smtClean="0">
                          <a:solidFill>
                            <a:schemeClr val="accent3"/>
                          </a:solidFill>
                        </a:rPr>
                        <a:t>, </a:t>
                      </a:r>
                      <a:r>
                        <a:rPr lang="en-US" sz="1500" b="1" i="0" u="sng" baseline="0" dirty="0" smtClean="0">
                          <a:solidFill>
                            <a:schemeClr val="accent3"/>
                          </a:solidFill>
                        </a:rPr>
                        <a:t>Richard Egan</a:t>
                      </a:r>
                      <a:endParaRPr lang="en-US" sz="1500" b="1" i="0" u="sng" dirty="0">
                        <a:solidFill>
                          <a:schemeClr val="accent3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533400" y="4343400"/>
          <a:ext cx="8001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01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KIAN </a:t>
                      </a:r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EGAN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There is only </a:t>
                      </a:r>
                      <a:r>
                        <a:rPr lang="en-US" sz="1500" b="1" u="sng" dirty="0" smtClean="0"/>
                        <a:t>1</a:t>
                      </a:r>
                      <a:r>
                        <a:rPr lang="en-US" sz="1500" dirty="0" smtClean="0"/>
                        <a:t> person in the US (or in the world) named </a:t>
                      </a:r>
                      <a:r>
                        <a:rPr lang="en-US" sz="1500" dirty="0" err="1" smtClean="0"/>
                        <a:t>Kian</a:t>
                      </a:r>
                      <a:r>
                        <a:rPr lang="en-US" sz="1500" dirty="0" smtClean="0"/>
                        <a:t> Egan</a:t>
                      </a:r>
                      <a:endParaRPr lang="en-US" sz="15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770594"/>
            <a:ext cx="4608576" cy="753406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NICKY BYRNE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22376" y="5943600"/>
            <a:ext cx="7772400" cy="228600"/>
          </a:xfrm>
        </p:spPr>
        <p:txBody>
          <a:bodyPr>
            <a:normAutofit fontScale="70000" lnSpcReduction="20000"/>
          </a:bodyPr>
          <a:lstStyle/>
          <a:p>
            <a:pPr algn="l"/>
            <a:r>
              <a:rPr lang="en-US" dirty="0" smtClean="0"/>
              <a:t>Source: Howmanyofme.com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09600" y="2057400"/>
          <a:ext cx="3810000" cy="2016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0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NICKY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500" dirty="0" smtClean="0"/>
                        <a:t>There are </a:t>
                      </a:r>
                      <a:r>
                        <a:rPr lang="en-US" sz="1500" b="1" dirty="0" smtClean="0">
                          <a:solidFill>
                            <a:schemeClr val="accent2"/>
                          </a:solidFill>
                        </a:rPr>
                        <a:t>9,361</a:t>
                      </a:r>
                      <a:r>
                        <a:rPr lang="en-US" sz="1500" dirty="0" smtClean="0"/>
                        <a:t> people in the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dirty="0" smtClean="0"/>
                        <a:t>US with the first name Nicky.</a:t>
                      </a:r>
                      <a:endParaRPr lang="en-US" sz="15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500" dirty="0" smtClean="0"/>
                        <a:t>Statistically</a:t>
                      </a:r>
                      <a:r>
                        <a:rPr lang="en-US" sz="1500" baseline="0" dirty="0" smtClean="0"/>
                        <a:t> the </a:t>
                      </a:r>
                      <a:r>
                        <a:rPr lang="en-US" sz="1500" b="1" baseline="0" dirty="0" smtClean="0">
                          <a:solidFill>
                            <a:schemeClr val="accent4"/>
                          </a:solidFill>
                        </a:rPr>
                        <a:t>1,951</a:t>
                      </a:r>
                      <a:r>
                        <a:rPr lang="en-US" sz="1500" b="1" baseline="30000" dirty="0" smtClean="0">
                          <a:solidFill>
                            <a:schemeClr val="accent4"/>
                          </a:solidFill>
                        </a:rPr>
                        <a:t>st</a:t>
                      </a:r>
                      <a:r>
                        <a:rPr lang="en-US" sz="1500" b="1" baseline="0" dirty="0" smtClean="0">
                          <a:solidFill>
                            <a:schemeClr val="accent4"/>
                          </a:solidFill>
                        </a:rPr>
                        <a:t> </a:t>
                      </a:r>
                      <a:r>
                        <a:rPr lang="en-US" sz="1500" baseline="0" dirty="0" smtClean="0"/>
                        <a:t>most popular first name.</a:t>
                      </a:r>
                      <a:endParaRPr lang="en-US" sz="15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500" b="1" dirty="0" smtClean="0">
                          <a:solidFill>
                            <a:schemeClr val="accent3"/>
                          </a:solidFill>
                        </a:rPr>
                        <a:t>66.67</a:t>
                      </a:r>
                      <a:r>
                        <a:rPr lang="en-US" sz="1500" dirty="0" smtClean="0"/>
                        <a:t> percent of people with the first name Nicky are male.</a:t>
                      </a:r>
                      <a:endParaRPr lang="en-US" sz="15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724400" y="1945640"/>
          <a:ext cx="3810000" cy="224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0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BYRNE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500" dirty="0" smtClean="0"/>
                        <a:t>There are </a:t>
                      </a:r>
                      <a:r>
                        <a:rPr lang="en-US" sz="1500" b="1" dirty="0" smtClean="0">
                          <a:solidFill>
                            <a:schemeClr val="accent2"/>
                          </a:solidFill>
                        </a:rPr>
                        <a:t>33,501</a:t>
                      </a:r>
                      <a:r>
                        <a:rPr lang="en-US" sz="1500" dirty="0" smtClean="0"/>
                        <a:t> people in the US with the last name Byrne.</a:t>
                      </a:r>
                      <a:endParaRPr lang="en-US" sz="15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500" dirty="0" smtClean="0"/>
                        <a:t>Statistically</a:t>
                      </a:r>
                      <a:r>
                        <a:rPr lang="en-US" sz="1500" baseline="0" dirty="0" smtClean="0"/>
                        <a:t> the </a:t>
                      </a:r>
                      <a:r>
                        <a:rPr lang="en-US" sz="1500" b="1" baseline="0" dirty="0" smtClean="0">
                          <a:solidFill>
                            <a:schemeClr val="accent4"/>
                          </a:solidFill>
                        </a:rPr>
                        <a:t>1,106</a:t>
                      </a:r>
                      <a:r>
                        <a:rPr lang="en-US" sz="1500" b="1" baseline="30000" dirty="0" smtClean="0">
                          <a:solidFill>
                            <a:schemeClr val="accent4"/>
                          </a:solidFill>
                        </a:rPr>
                        <a:t>t</a:t>
                      </a:r>
                      <a:r>
                        <a:rPr lang="en-US" sz="1500" baseline="30000" dirty="0" smtClean="0"/>
                        <a:t>h</a:t>
                      </a:r>
                      <a:r>
                        <a:rPr lang="en-US" sz="1500" baseline="0" dirty="0" smtClean="0"/>
                        <a:t> most popular last name.</a:t>
                      </a:r>
                      <a:endParaRPr lang="en-US" sz="15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500" b="0" dirty="0" smtClean="0">
                          <a:solidFill>
                            <a:schemeClr val="tx1"/>
                          </a:solidFill>
                        </a:rPr>
                        <a:t>Famous</a:t>
                      </a:r>
                      <a:r>
                        <a:rPr lang="en-US" sz="1500" b="0" baseline="0" dirty="0" smtClean="0">
                          <a:solidFill>
                            <a:schemeClr val="tx1"/>
                          </a:solidFill>
                        </a:rPr>
                        <a:t> people with the last name </a:t>
                      </a:r>
                      <a:r>
                        <a:rPr lang="en-US" sz="1500" b="0" baseline="0" dirty="0" err="1" smtClean="0">
                          <a:solidFill>
                            <a:schemeClr val="tx1"/>
                          </a:solidFill>
                        </a:rPr>
                        <a:t>Filan</a:t>
                      </a:r>
                      <a:r>
                        <a:rPr lang="en-US" sz="1500" b="0" baseline="0" dirty="0" smtClean="0">
                          <a:solidFill>
                            <a:schemeClr val="tx1"/>
                          </a:solidFill>
                        </a:rPr>
                        <a:t>: </a:t>
                      </a:r>
                      <a:r>
                        <a:rPr lang="en-US" sz="1500" b="1" i="0" u="sng" baseline="0" dirty="0" smtClean="0">
                          <a:solidFill>
                            <a:schemeClr val="accent3"/>
                          </a:solidFill>
                        </a:rPr>
                        <a:t>Nicky Byrne</a:t>
                      </a:r>
                      <a:r>
                        <a:rPr lang="en-US" sz="1500" b="1" i="0" u="none" baseline="0" dirty="0" smtClean="0">
                          <a:solidFill>
                            <a:schemeClr val="accent3"/>
                          </a:solidFill>
                        </a:rPr>
                        <a:t>, </a:t>
                      </a:r>
                      <a:r>
                        <a:rPr lang="en-US" sz="1500" b="1" i="0" u="sng" baseline="0" dirty="0" smtClean="0">
                          <a:solidFill>
                            <a:schemeClr val="accent3"/>
                          </a:solidFill>
                        </a:rPr>
                        <a:t>Gabriel Byrne</a:t>
                      </a:r>
                      <a:r>
                        <a:rPr lang="en-US" sz="1500" b="1" i="0" u="none" baseline="0" dirty="0" smtClean="0">
                          <a:solidFill>
                            <a:schemeClr val="accent3"/>
                          </a:solidFill>
                        </a:rPr>
                        <a:t>, </a:t>
                      </a:r>
                      <a:r>
                        <a:rPr lang="en-US" sz="1500" b="1" i="0" u="sng" baseline="0" dirty="0" smtClean="0">
                          <a:solidFill>
                            <a:schemeClr val="accent3"/>
                          </a:solidFill>
                        </a:rPr>
                        <a:t>Rose Byrne</a:t>
                      </a:r>
                      <a:endParaRPr lang="en-US" sz="1500" b="1" i="0" u="sng" dirty="0">
                        <a:solidFill>
                          <a:schemeClr val="accent3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533400" y="4572000"/>
          <a:ext cx="8001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01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NICKY </a:t>
                      </a:r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BYRNE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There is only </a:t>
                      </a:r>
                      <a:r>
                        <a:rPr lang="en-US" sz="1500" b="1" u="sng" dirty="0" smtClean="0"/>
                        <a:t>1</a:t>
                      </a:r>
                      <a:r>
                        <a:rPr lang="en-US" sz="1500" dirty="0" smtClean="0"/>
                        <a:t> person in the US (or in the world) named Nicky Byrne</a:t>
                      </a:r>
                      <a:endParaRPr lang="en-US" sz="15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10101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62</TotalTime>
  <Words>419</Words>
  <Application>Microsoft Office PowerPoint</Application>
  <PresentationFormat>On-screen Show (4:3)</PresentationFormat>
  <Paragraphs>51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Aspect</vt:lpstr>
      <vt:lpstr>SHANE FILAN</vt:lpstr>
      <vt:lpstr>MARKUS “Mark” FEEHILY</vt:lpstr>
      <vt:lpstr>KIAN EGAN</vt:lpstr>
      <vt:lpstr>NICKY BYRNE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SHANE FILAN</dc:title>
  <dc:creator>ARGYLL CYRUS</dc:creator>
  <cp:lastModifiedBy>ARGYLL CYRUS</cp:lastModifiedBy>
  <cp:revision>7</cp:revision>
  <dcterms:created xsi:type="dcterms:W3CDTF">2011-05-03T12:15:50Z</dcterms:created>
  <dcterms:modified xsi:type="dcterms:W3CDTF">2011-05-03T13:18:48Z</dcterms:modified>
</cp:coreProperties>
</file>